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>
        <p:scale>
          <a:sx n="49" d="100"/>
          <a:sy n="49" d="100"/>
        </p:scale>
        <p:origin x="133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FC95-A01A-4B81-BCB8-FB426A19631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9300-26B0-4B70-9EDA-0F4BBF0B1B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58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FC95-A01A-4B81-BCB8-FB426A19631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9300-26B0-4B70-9EDA-0F4BBF0B1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1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FC95-A01A-4B81-BCB8-FB426A19631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9300-26B0-4B70-9EDA-0F4BBF0B1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FC95-A01A-4B81-BCB8-FB426A19631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9300-26B0-4B70-9EDA-0F4BBF0B1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4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FC95-A01A-4B81-BCB8-FB426A19631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9300-26B0-4B70-9EDA-0F4BBF0B1B6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71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FC95-A01A-4B81-BCB8-FB426A19631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9300-26B0-4B70-9EDA-0F4BBF0B1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0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FC95-A01A-4B81-BCB8-FB426A19631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9300-26B0-4B70-9EDA-0F4BBF0B1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9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FC95-A01A-4B81-BCB8-FB426A19631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9300-26B0-4B70-9EDA-0F4BBF0B1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1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FC95-A01A-4B81-BCB8-FB426A19631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9300-26B0-4B70-9EDA-0F4BBF0B1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C6CFC95-A01A-4B81-BCB8-FB426A19631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A39300-26B0-4B70-9EDA-0F4BBF0B1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0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FC95-A01A-4B81-BCB8-FB426A19631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9300-26B0-4B70-9EDA-0F4BBF0B1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2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C6CFC95-A01A-4B81-BCB8-FB426A196316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A39300-26B0-4B70-9EDA-0F4BBF0B1B6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16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Oaxacan</a:t>
            </a:r>
            <a:r>
              <a:rPr lang="en-US" dirty="0" smtClean="0"/>
              <a:t> Animals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Kindergarten</a:t>
            </a:r>
          </a:p>
          <a:p>
            <a:r>
              <a:rPr lang="en-US" dirty="0" smtClean="0"/>
              <a:t>Ceramic Owls</a:t>
            </a:r>
            <a:endParaRPr lang="en-US" dirty="0"/>
          </a:p>
        </p:txBody>
      </p:sp>
      <p:pic>
        <p:nvPicPr>
          <p:cNvPr id="2050" name="Picture 2" descr="Oaxacan Cr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9" y="251752"/>
            <a:ext cx="26670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rge Fish - Oaxacan Alebrije Wood Carving – VivaMexico.com - Fine Mexican 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43" y="215377"/>
            <a:ext cx="2879631" cy="287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aguar Alebrije Oaxacan Wood Carving | magiamexica.com – Magia Mex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49" y="251752"/>
            <a:ext cx="2806882" cy="280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axacan Carving – Lizard – Tucson Museum of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931" y="470510"/>
            <a:ext cx="3244960" cy="24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1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Targets and 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can recognize that visual art and design can tell stories. (1.1.a.)</a:t>
            </a:r>
          </a:p>
          <a:p>
            <a:pPr lvl="1"/>
            <a:r>
              <a:rPr lang="en-US" dirty="0"/>
              <a:t>Learn about the </a:t>
            </a:r>
            <a:r>
              <a:rPr lang="en-US" dirty="0" err="1"/>
              <a:t>Oaxacan</a:t>
            </a:r>
            <a:r>
              <a:rPr lang="en-US" dirty="0"/>
              <a:t> culture </a:t>
            </a:r>
          </a:p>
          <a:p>
            <a:r>
              <a:rPr lang="en-US" dirty="0"/>
              <a:t>I can recognize that individuals will have multiple viewpoints (1.1.b.)</a:t>
            </a:r>
          </a:p>
          <a:p>
            <a:pPr lvl="1"/>
            <a:r>
              <a:rPr lang="en-US" dirty="0"/>
              <a:t>Discuss what was observed in the </a:t>
            </a:r>
            <a:r>
              <a:rPr lang="en-US" dirty="0" err="1"/>
              <a:t>Oaxacan</a:t>
            </a:r>
            <a:r>
              <a:rPr lang="en-US" dirty="0"/>
              <a:t> slide show with peers</a:t>
            </a:r>
          </a:p>
          <a:p>
            <a:r>
              <a:rPr lang="en-US" dirty="0"/>
              <a:t>I can give an opinion on works of visual art and design (2.1.b.)</a:t>
            </a:r>
          </a:p>
          <a:p>
            <a:pPr lvl="1"/>
            <a:r>
              <a:rPr lang="en-US" dirty="0"/>
              <a:t>Discuss what they liked and did not like about the </a:t>
            </a:r>
            <a:r>
              <a:rPr lang="en-US" dirty="0" err="1"/>
              <a:t>Oaxacan</a:t>
            </a:r>
            <a:r>
              <a:rPr lang="en-US" dirty="0"/>
              <a:t> slide show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26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Pedro Linares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754" y="1845733"/>
            <a:ext cx="6426926" cy="4332997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 </a:t>
            </a:r>
            <a:r>
              <a:rPr lang="en-US" sz="2000" b="1" dirty="0"/>
              <a:t>In the 1930s, Pedro Linares broke from his tradition of making </a:t>
            </a:r>
            <a:r>
              <a:rPr lang="en-US" sz="2000" b="1" dirty="0" err="1"/>
              <a:t>pinatas</a:t>
            </a:r>
            <a:r>
              <a:rPr lang="en-US" sz="2000" b="1" dirty="0"/>
              <a:t> and started creating elaborate decorative pieces that represented imaginary creatures he called </a:t>
            </a:r>
            <a:r>
              <a:rPr lang="en-US" sz="2000" b="1" dirty="0" err="1"/>
              <a:t>alebrijes</a:t>
            </a:r>
            <a:r>
              <a:rPr lang="en-US" sz="2000" dirty="0"/>
              <a:t>. The </a:t>
            </a:r>
            <a:r>
              <a:rPr lang="en-US" sz="2000" dirty="0" err="1"/>
              <a:t>alebrije</a:t>
            </a:r>
            <a:r>
              <a:rPr lang="en-US" sz="2000" dirty="0"/>
              <a:t> name is often used in reference to the fanciful woodcarvings created by artists in Oaxaca, Mexico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His paper </a:t>
            </a:r>
            <a:r>
              <a:rPr lang="en-US" sz="2000" dirty="0" err="1" smtClean="0"/>
              <a:t>mache</a:t>
            </a:r>
            <a:r>
              <a:rPr lang="en-US" sz="2000" dirty="0" smtClean="0"/>
              <a:t> animals gained a lot of attention from art galleries. The idea of </a:t>
            </a:r>
            <a:r>
              <a:rPr lang="en-US" sz="2000" dirty="0" err="1" smtClean="0"/>
              <a:t>Alebrijes</a:t>
            </a:r>
            <a:r>
              <a:rPr lang="en-US" sz="2000" dirty="0" smtClean="0"/>
              <a:t> became celebrated throughout Mexico and abroad.</a:t>
            </a:r>
          </a:p>
          <a:p>
            <a:pPr lvl="1"/>
            <a:r>
              <a:rPr lang="en-US" sz="2000" dirty="0" smtClean="0"/>
              <a:t>Linares returned home to Oaxaca and shared his designs with other artists in his village. Throughout time, different </a:t>
            </a:r>
            <a:r>
              <a:rPr lang="en-US" sz="2000" dirty="0" err="1" smtClean="0"/>
              <a:t>descendents</a:t>
            </a:r>
            <a:r>
              <a:rPr lang="en-US" sz="2000" dirty="0" smtClean="0"/>
              <a:t> of Linares and others from the village adapted the </a:t>
            </a:r>
            <a:r>
              <a:rPr lang="en-US" sz="2000" dirty="0" err="1" smtClean="0"/>
              <a:t>Alibrejes</a:t>
            </a:r>
            <a:r>
              <a:rPr lang="en-US" sz="2000" dirty="0" smtClean="0"/>
              <a:t> to this day.</a:t>
            </a:r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1032" name="Picture 8" descr="Pedro Lin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16" y="1845733"/>
            <a:ext cx="4138438" cy="418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1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galy Fuentes &amp; Jose Calvo: Superb Raccoon Woodcar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139544" cy="613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nuel Cruz: Stunning Hippo Woodcar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3" y="0"/>
            <a:ext cx="6052457" cy="605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80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ura Jimenez: Exquisite Seal Woodcarv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0588"/>
          <a:stretch/>
        </p:blipFill>
        <p:spPr bwMode="auto">
          <a:xfrm>
            <a:off x="0" y="1423850"/>
            <a:ext cx="6217921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aul Aragon: Eleph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1" y="0"/>
            <a:ext cx="5904411" cy="590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5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uis Pablo: Arctic Fo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7" b="22981"/>
          <a:stretch/>
        </p:blipFill>
        <p:spPr bwMode="auto">
          <a:xfrm>
            <a:off x="940526" y="3239967"/>
            <a:ext cx="5368834" cy="303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uis Pablo: Playful Sloth Woodcar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77" y="1018904"/>
            <a:ext cx="4955176" cy="49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ngel Ramirez: Armadill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" t="22531" b="15459"/>
          <a:stretch/>
        </p:blipFill>
        <p:spPr bwMode="auto">
          <a:xfrm>
            <a:off x="1045029" y="0"/>
            <a:ext cx="5434148" cy="33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22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uis Pablo: Elegant Gazel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 r="16773"/>
          <a:stretch/>
        </p:blipFill>
        <p:spPr bwMode="auto">
          <a:xfrm>
            <a:off x="117566" y="18597"/>
            <a:ext cx="4101738" cy="625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na Salmeron: Gorgeous Dod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1" r="11467"/>
          <a:stretch/>
        </p:blipFill>
        <p:spPr bwMode="auto">
          <a:xfrm>
            <a:off x="7785463" y="-1"/>
            <a:ext cx="4406537" cy="62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uis Pablo: Paloma Contemporary Dove Woodcarv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9" r="15330"/>
          <a:stretch/>
        </p:blipFill>
        <p:spPr bwMode="auto">
          <a:xfrm>
            <a:off x="3866606" y="185101"/>
            <a:ext cx="4088674" cy="592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183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uro Ramirez: Lavender Owl Woodcarv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 r="16483"/>
          <a:stretch/>
        </p:blipFill>
        <p:spPr bwMode="auto">
          <a:xfrm>
            <a:off x="391888" y="-1"/>
            <a:ext cx="4153989" cy="632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ax Morales: Owl Woodcarv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 r="23343"/>
          <a:stretch/>
        </p:blipFill>
        <p:spPr bwMode="auto">
          <a:xfrm>
            <a:off x="4545877" y="0"/>
            <a:ext cx="3605348" cy="637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Neri &amp; Soledad Cruz: Spectacular Sunny Ow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1" t="229" r="24094" b="-229"/>
          <a:stretch/>
        </p:blipFill>
        <p:spPr bwMode="auto">
          <a:xfrm>
            <a:off x="8151225" y="-242116"/>
            <a:ext cx="3618411" cy="656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5139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</TotalTime>
  <Words>32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Retrospect</vt:lpstr>
      <vt:lpstr>Oaxacan Animals</vt:lpstr>
      <vt:lpstr>Learning Targets and Success Criteria</vt:lpstr>
      <vt:lpstr>Pedro Linares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Oaxacan Animals</dc:title>
  <dc:creator>Tague, Beth A.</dc:creator>
  <cp:lastModifiedBy>Tague, Beth A.</cp:lastModifiedBy>
  <cp:revision>5</cp:revision>
  <dcterms:created xsi:type="dcterms:W3CDTF">2022-06-14T03:55:21Z</dcterms:created>
  <dcterms:modified xsi:type="dcterms:W3CDTF">2022-06-14T04:42:14Z</dcterms:modified>
</cp:coreProperties>
</file>