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7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EB0C-4B48-4FF7-973C-4B9BDA8D30D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7F1FB-51D3-4F4D-93FA-1F0E30B5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Famous Artwork Remake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Pick 3-5 artworks to remake using yourself, your family, and props.</a:t>
            </a:r>
          </a:p>
          <a:p>
            <a:r>
              <a:rPr lang="en-US" dirty="0" smtClean="0"/>
              <a:t>Get creative and 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6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Hans Holbein, </a:t>
            </a:r>
            <a:r>
              <a:rPr lang="en-US" sz="3600" i="1" dirty="0" smtClean="0"/>
              <a:t>The Ambassadors,</a:t>
            </a:r>
            <a:r>
              <a:rPr lang="en-US" sz="3600" dirty="0"/>
              <a:t> </a:t>
            </a:r>
            <a:r>
              <a:rPr lang="en-US" sz="3600" dirty="0" smtClean="0"/>
              <a:t>1533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04" y="1482497"/>
            <a:ext cx="5125810" cy="5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63" y="1992838"/>
            <a:ext cx="3429000" cy="448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70" y="1992838"/>
            <a:ext cx="3367961" cy="437602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746930" y="365125"/>
            <a:ext cx="6811616" cy="1433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Copy your pictures onto the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and place them next to the artwork you are imitating.</a:t>
            </a:r>
          </a:p>
          <a:p>
            <a:r>
              <a:rPr lang="en-US" sz="2200" dirty="0" smtClean="0"/>
              <a:t>Upload your version of the slides to </a:t>
            </a:r>
            <a:r>
              <a:rPr lang="en-US" sz="2200" dirty="0" err="1" smtClean="0"/>
              <a:t>schoology</a:t>
            </a:r>
            <a:r>
              <a:rPr lang="en-US" sz="2200" dirty="0" smtClean="0"/>
              <a:t> when you are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7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Leonardo Da Vinci, </a:t>
            </a:r>
            <a:r>
              <a:rPr lang="en-US" sz="3600" i="1" dirty="0" smtClean="0"/>
              <a:t>Lady with an Ermine</a:t>
            </a:r>
            <a:r>
              <a:rPr lang="en-US" sz="3600" dirty="0" smtClean="0"/>
              <a:t>, 1489-1490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28" y="1478417"/>
            <a:ext cx="3782786" cy="49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1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Gustave Courbet, </a:t>
            </a:r>
            <a:r>
              <a:rPr lang="en-US" sz="3600" i="1" dirty="0" smtClean="0"/>
              <a:t>The Desperate Man</a:t>
            </a:r>
            <a:r>
              <a:rPr lang="en-US" sz="3600" dirty="0" smtClean="0"/>
              <a:t>, 1843-45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5869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Leonardo Da Vinci, </a:t>
            </a:r>
            <a:r>
              <a:rPr lang="en-US" sz="3600" i="1" dirty="0" smtClean="0"/>
              <a:t>Mona Lisa,</a:t>
            </a:r>
            <a:r>
              <a:rPr lang="en-US" sz="3600" dirty="0" smtClean="0"/>
              <a:t> 1503-1506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14" y="1380445"/>
            <a:ext cx="346799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Johannes Vermeer, </a:t>
            </a:r>
            <a:r>
              <a:rPr lang="en-US" sz="3600" i="1" dirty="0" smtClean="0"/>
              <a:t>Girl with a Pearl Earring</a:t>
            </a:r>
            <a:r>
              <a:rPr lang="en-US" sz="3600" dirty="0" smtClean="0"/>
              <a:t>, 1665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8" y="1429431"/>
            <a:ext cx="4341827" cy="50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Grant Wood, </a:t>
            </a:r>
            <a:r>
              <a:rPr lang="en-US" sz="3600" i="1" dirty="0" smtClean="0"/>
              <a:t>American Gothic,</a:t>
            </a:r>
            <a:r>
              <a:rPr lang="en-US" sz="3600" dirty="0" smtClean="0"/>
              <a:t> 1930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38524"/>
            <a:ext cx="4239986" cy="51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0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6" y="365125"/>
            <a:ext cx="11658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Caspar David Friedrich, </a:t>
            </a:r>
            <a:r>
              <a:rPr lang="en-US" sz="3600" i="1" dirty="0" smtClean="0"/>
              <a:t>Wanderer above the Sea of Fog</a:t>
            </a:r>
            <a:r>
              <a:rPr lang="en-US" sz="3600" dirty="0" smtClean="0"/>
              <a:t>, 1818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1" y="1462822"/>
            <a:ext cx="3819525" cy="4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8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Pablo Picasso, </a:t>
            </a:r>
            <a:r>
              <a:rPr lang="en-US" sz="3600" i="1" dirty="0" smtClean="0"/>
              <a:t>The Old Guitarist</a:t>
            </a:r>
            <a:r>
              <a:rPr lang="en-US" sz="3600" dirty="0" smtClean="0"/>
              <a:t>, 1903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2" y="1485898"/>
            <a:ext cx="3363686" cy="50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126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Famous Artwork Remake Challenge</vt:lpstr>
      <vt:lpstr>EXAMPLE SLIDE</vt:lpstr>
      <vt:lpstr>Leonardo Da Vinci, Lady with an Ermine, 1489-1490</vt:lpstr>
      <vt:lpstr>Gustave Courbet, The Desperate Man, 1843-45</vt:lpstr>
      <vt:lpstr>Leonardo Da Vinci, Mona Lisa, 1503-1506</vt:lpstr>
      <vt:lpstr>Johannes Vermeer, Girl with a Pearl Earring, 1665</vt:lpstr>
      <vt:lpstr>Grant Wood, American Gothic, 1930</vt:lpstr>
      <vt:lpstr>Caspar David Friedrich, Wanderer above the Sea of Fog, 1818</vt:lpstr>
      <vt:lpstr>Pablo Picasso, The Old Guitarist, 1903</vt:lpstr>
      <vt:lpstr>Hans Holbein, The Ambassadors, 1533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Artwork Remake Challenge</dc:title>
  <dc:creator>Tague, Beth A.</dc:creator>
  <cp:lastModifiedBy>Tague, Beth A.</cp:lastModifiedBy>
  <cp:revision>4</cp:revision>
  <dcterms:created xsi:type="dcterms:W3CDTF">2020-03-30T13:51:40Z</dcterms:created>
  <dcterms:modified xsi:type="dcterms:W3CDTF">2020-03-30T15:41:12Z</dcterms:modified>
</cp:coreProperties>
</file>